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62" r:id="rId5"/>
    <p:sldId id="260" r:id="rId6"/>
    <p:sldId id="261" r:id="rId7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1pPr>
    <a:lvl2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2pPr>
    <a:lvl3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3pPr>
    <a:lvl4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4pPr>
    <a:lvl5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5pPr>
    <a:lvl6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6pPr>
    <a:lvl7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7pPr>
    <a:lvl8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8pPr>
    <a:lvl9pPr marL="0" marR="0" indent="0" algn="l" defTabSz="1733930" rtl="0" fontAlgn="auto" latinLnBrk="0" hangingPunct="0">
      <a:lnSpc>
        <a:spcPct val="9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nter Regular"/>
        <a:ea typeface="Inter Regular"/>
        <a:cs typeface="Inter Regular"/>
        <a:sym typeface="Inter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C05C"/>
    <a:srgbClr val="0E2130"/>
    <a:srgbClr val="81C7B3"/>
    <a:srgbClr val="294E32"/>
    <a:srgbClr val="83C7B2"/>
    <a:srgbClr val="10394A"/>
    <a:srgbClr val="00A2C8"/>
    <a:srgbClr val="EA5D7A"/>
    <a:srgbClr val="136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5E5E5E"/>
              </a:solidFill>
              <a:prstDash val="solid"/>
              <a:miter lim="400000"/>
            </a:ln>
          </a:insideH>
          <a:insideV>
            <a:ln w="3175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5E5E5E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83"/>
    <p:restoredTop sz="86418"/>
  </p:normalViewPr>
  <p:slideViewPr>
    <p:cSldViewPr snapToGrid="0" snapToObjects="1">
      <p:cViewPr varScale="1">
        <p:scale>
          <a:sx n="79" d="100"/>
          <a:sy n="79" d="100"/>
        </p:scale>
        <p:origin x="432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78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note 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2E1C53-6875-75B4-7F3D-95D9FE3467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2" b="13604"/>
          <a:stretch/>
        </p:blipFill>
        <p:spPr>
          <a:xfrm>
            <a:off x="-1" y="0"/>
            <a:ext cx="17340263" cy="97739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98F9E2-CC1C-FAC2-68B3-4B12E4A9B9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499422"/>
            <a:ext cx="17340263" cy="45552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26C2469-8574-F89B-4A94-ECBD09EAF4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12" y="416583"/>
            <a:ext cx="3726438" cy="1818857"/>
          </a:xfrm>
          <a:prstGeom prst="rect">
            <a:avLst/>
          </a:prstGeom>
        </p:spPr>
      </p:pic>
      <p:sp>
        <p:nvSpPr>
          <p:cNvPr id="6" name="Google Shape;17;p24">
            <a:extLst>
              <a:ext uri="{FF2B5EF4-FFF2-40B4-BE49-F238E27FC236}">
                <a16:creationId xmlns:a16="http://schemas.microsoft.com/office/drawing/2014/main" id="{DDA37706-3F79-A8C4-AB48-674EB7896855}"/>
              </a:ext>
            </a:extLst>
          </p:cNvPr>
          <p:cNvSpPr/>
          <p:nvPr userDrawn="1"/>
        </p:nvSpPr>
        <p:spPr>
          <a:xfrm>
            <a:off x="3037743" y="9154462"/>
            <a:ext cx="11777984" cy="273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3C7B2"/>
              </a:buClr>
              <a:buSzPts val="1400"/>
              <a:buFont typeface="Arial"/>
              <a:buNone/>
            </a:pPr>
            <a:r>
              <a:rPr lang="it-IT" sz="1100" b="0" i="0" u="none" strike="noStrike" cap="none" dirty="0" err="1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This</a:t>
            </a:r>
            <a:r>
              <a:rPr lang="it-IT" sz="1100" b="0" i="0" u="none" strike="noStrike" cap="none" dirty="0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 project </a:t>
            </a:r>
            <a:r>
              <a:rPr lang="it-IT" sz="1100" b="0" i="0" u="none" strike="noStrike" cap="none" dirty="0" err="1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has</a:t>
            </a:r>
            <a:r>
              <a:rPr lang="it-IT" sz="1100" b="0" i="0" u="none" strike="noStrike" cap="none" dirty="0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it-IT" sz="1100" b="0" i="0" u="none" strike="noStrike" cap="none" dirty="0" err="1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received</a:t>
            </a:r>
            <a:r>
              <a:rPr lang="it-IT" sz="1100" b="0" i="0" u="none" strike="noStrike" cap="none" dirty="0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 funding from the </a:t>
            </a:r>
            <a:r>
              <a:rPr lang="it-IT" sz="1100" b="0" i="0" u="none" strike="noStrike" cap="none" dirty="0" err="1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European</a:t>
            </a:r>
            <a:r>
              <a:rPr lang="it-IT" sz="1100" b="0" i="0" u="none" strike="noStrike" cap="none" dirty="0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it-IT" sz="1100" b="0" i="0" u="none" strike="noStrike" cap="none" dirty="0" err="1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Union’s</a:t>
            </a:r>
            <a:r>
              <a:rPr lang="it-IT" sz="1100" b="0" i="0" u="none" strike="noStrike" cap="none" dirty="0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 HE </a:t>
            </a:r>
            <a:r>
              <a:rPr lang="it-IT" sz="1100" b="0" i="0" u="none" strike="noStrike" cap="none" dirty="0" err="1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research</a:t>
            </a:r>
            <a:r>
              <a:rPr lang="it-IT" sz="1100" b="0" i="0" u="none" strike="noStrike" cap="none" dirty="0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 and </a:t>
            </a:r>
            <a:r>
              <a:rPr lang="it-IT" sz="1100" b="0" i="0" u="none" strike="noStrike" cap="none" dirty="0" err="1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innovation</a:t>
            </a:r>
            <a:r>
              <a:rPr lang="it-IT" sz="1100" b="0" i="0" u="none" strike="noStrike" cap="none" dirty="0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 </a:t>
            </a:r>
            <a:r>
              <a:rPr lang="it-IT" sz="1100" b="0" i="0" u="none" strike="noStrike" cap="none" dirty="0" err="1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programme</a:t>
            </a:r>
            <a:r>
              <a:rPr lang="it-IT" sz="1100" b="0" i="0" u="none" strike="noStrike" cap="none" dirty="0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 under </a:t>
            </a:r>
            <a:r>
              <a:rPr lang="it-IT" sz="1100" b="0" i="0" u="none" strike="noStrike" cap="none" dirty="0" err="1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grant</a:t>
            </a:r>
            <a:r>
              <a:rPr lang="it-IT" sz="1100" b="0" i="0" u="none" strike="noStrike" cap="none" dirty="0">
                <a:solidFill>
                  <a:schemeClr val="bg1"/>
                </a:solidFill>
                <a:latin typeface="Archivo" pitchFamily="2" charset="77"/>
                <a:ea typeface="Source Sans Pro" panose="020B0503030403020204" pitchFamily="34" charset="0"/>
                <a:cs typeface="Arial"/>
                <a:sym typeface="Arial"/>
              </a:rPr>
              <a:t> agreement No 101084188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639A03D1-683D-3312-D4C1-46AF2A3FD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6482" y="3914253"/>
            <a:ext cx="11767294" cy="1215429"/>
          </a:xfrm>
        </p:spPr>
        <p:txBody>
          <a:bodyPr/>
          <a:lstStyle>
            <a:lvl1pPr algn="ctr">
              <a:defRPr sz="7200" b="1" i="0">
                <a:solidFill>
                  <a:schemeClr val="bg1"/>
                </a:solidFill>
                <a:latin typeface="Archivo ExtraBold" pitchFamily="2" charset="77"/>
                <a:cs typeface="Archivo ExtraBold" pitchFamily="2" charset="77"/>
              </a:defRPr>
            </a:lvl1pPr>
            <a:lvl2pPr>
              <a:defRPr sz="5400" b="1" i="0">
                <a:latin typeface="Archivo ExtraBold" pitchFamily="2" charset="77"/>
                <a:cs typeface="Archivo ExtraBold" pitchFamily="2" charset="77"/>
              </a:defRPr>
            </a:lvl2pPr>
            <a:lvl3pPr>
              <a:defRPr sz="5400" b="1" i="0">
                <a:latin typeface="Archivo ExtraBold" pitchFamily="2" charset="77"/>
                <a:cs typeface="Archivo ExtraBold" pitchFamily="2" charset="77"/>
              </a:defRPr>
            </a:lvl3pPr>
            <a:lvl4pPr>
              <a:defRPr sz="5400" b="1" i="0">
                <a:latin typeface="Archivo ExtraBold" pitchFamily="2" charset="77"/>
                <a:cs typeface="Archivo ExtraBold" pitchFamily="2" charset="77"/>
              </a:defRPr>
            </a:lvl4pPr>
            <a:lvl5pPr>
              <a:defRPr sz="5400" b="1" i="0">
                <a:latin typeface="Archivo ExtraBold" pitchFamily="2" charset="77"/>
                <a:cs typeface="Archivo ExtraBold" pitchFamily="2" charset="77"/>
              </a:defRPr>
            </a:lvl5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22" name="Segnaposto testo 2">
            <a:extLst>
              <a:ext uri="{FF2B5EF4-FFF2-40B4-BE49-F238E27FC236}">
                <a16:creationId xmlns:a16="http://schemas.microsoft.com/office/drawing/2014/main" id="{55C55A2B-028C-D2C6-1C35-35502871A0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6485" y="7537091"/>
            <a:ext cx="11767294" cy="519412"/>
          </a:xfrm>
        </p:spPr>
        <p:txBody>
          <a:bodyPr/>
          <a:lstStyle>
            <a:lvl1pPr algn="ctr">
              <a:defRPr sz="24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  <a:lvl2pPr>
              <a:defRPr sz="5400" b="1" i="0">
                <a:latin typeface="Archivo ExtraBold" pitchFamily="2" charset="77"/>
                <a:cs typeface="Archivo ExtraBold" pitchFamily="2" charset="77"/>
              </a:defRPr>
            </a:lvl2pPr>
            <a:lvl3pPr>
              <a:defRPr sz="5400" b="1" i="0">
                <a:latin typeface="Archivo ExtraBold" pitchFamily="2" charset="77"/>
                <a:cs typeface="Archivo ExtraBold" pitchFamily="2" charset="77"/>
              </a:defRPr>
            </a:lvl3pPr>
            <a:lvl4pPr>
              <a:defRPr sz="5400" b="1" i="0">
                <a:latin typeface="Archivo ExtraBold" pitchFamily="2" charset="77"/>
                <a:cs typeface="Archivo ExtraBold" pitchFamily="2" charset="77"/>
              </a:defRPr>
            </a:lvl4pPr>
            <a:lvl5pPr>
              <a:defRPr sz="5400" b="1" i="0">
                <a:latin typeface="Archivo ExtraBold" pitchFamily="2" charset="77"/>
                <a:cs typeface="Archivo ExtraBold" pitchFamily="2" charset="77"/>
              </a:defRPr>
            </a:lvl5pPr>
          </a:lstStyle>
          <a:p>
            <a:pPr lvl="0"/>
            <a:r>
              <a:rPr lang="it-IT" dirty="0"/>
              <a:t>Speaker name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DE3ED6AC-DF2A-607B-A44A-1124FDBAC9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6485" y="8105127"/>
            <a:ext cx="11767294" cy="519412"/>
          </a:xfrm>
        </p:spPr>
        <p:txBody>
          <a:bodyPr/>
          <a:lstStyle>
            <a:lvl1pPr algn="ctr">
              <a:defRPr sz="24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  <a:lvl2pPr>
              <a:defRPr sz="5400" b="1" i="0">
                <a:latin typeface="Archivo ExtraBold" pitchFamily="2" charset="77"/>
                <a:cs typeface="Archivo ExtraBold" pitchFamily="2" charset="77"/>
              </a:defRPr>
            </a:lvl2pPr>
            <a:lvl3pPr>
              <a:defRPr sz="5400" b="1" i="0">
                <a:latin typeface="Archivo ExtraBold" pitchFamily="2" charset="77"/>
                <a:cs typeface="Archivo ExtraBold" pitchFamily="2" charset="77"/>
              </a:defRPr>
            </a:lvl3pPr>
            <a:lvl4pPr>
              <a:defRPr sz="5400" b="1" i="0">
                <a:latin typeface="Archivo ExtraBold" pitchFamily="2" charset="77"/>
                <a:cs typeface="Archivo ExtraBold" pitchFamily="2" charset="77"/>
              </a:defRPr>
            </a:lvl4pPr>
            <a:lvl5pPr>
              <a:defRPr sz="5400" b="1" i="0">
                <a:latin typeface="Archivo ExtraBold" pitchFamily="2" charset="77"/>
                <a:cs typeface="Archivo ExtraBold" pitchFamily="2" charset="77"/>
              </a:defRPr>
            </a:lvl5pPr>
          </a:lstStyle>
          <a:p>
            <a:pPr lvl="0"/>
            <a:r>
              <a:rPr lang="it-IT" dirty="0"/>
              <a:t>Company name</a:t>
            </a:r>
          </a:p>
        </p:txBody>
      </p:sp>
      <p:pic>
        <p:nvPicPr>
          <p:cNvPr id="9" name="Google Shape;18;p24">
            <a:extLst>
              <a:ext uri="{FF2B5EF4-FFF2-40B4-BE49-F238E27FC236}">
                <a16:creationId xmlns:a16="http://schemas.microsoft.com/office/drawing/2014/main" id="{69382380-D490-34A7-6BA7-57C9759E0C6E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3796621" y="9035680"/>
            <a:ext cx="588321" cy="392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5076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9A89B04-D742-8488-05C6-7BE931B4B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2" b="17884"/>
          <a:stretch/>
        </p:blipFill>
        <p:spPr>
          <a:xfrm>
            <a:off x="-1" y="0"/>
            <a:ext cx="17340263" cy="9773920"/>
          </a:xfrm>
          <a:prstGeom prst="rect">
            <a:avLst/>
          </a:prstGeom>
        </p:spPr>
      </p:pic>
      <p:sp>
        <p:nvSpPr>
          <p:cNvPr id="7" name="Google Shape;150;p3">
            <a:extLst>
              <a:ext uri="{FF2B5EF4-FFF2-40B4-BE49-F238E27FC236}">
                <a16:creationId xmlns:a16="http://schemas.microsoft.com/office/drawing/2014/main" id="{4556EE50-2535-154C-E37E-DC61985185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31610" y="9147899"/>
            <a:ext cx="797822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b" anchorCtr="0">
            <a:spAutoFit/>
          </a:bodyPr>
          <a:lstStyle/>
          <a:p>
            <a:pPr>
              <a:buClr>
                <a:srgbClr val="294E32"/>
              </a:buClr>
              <a:buSzPts val="1600"/>
            </a:pPr>
            <a:fld id="{00000000-1234-1234-1234-123412341234}" type="slidenum">
              <a:rPr lang="it-IT" smtClean="0">
                <a:solidFill>
                  <a:schemeClr val="bg1"/>
                </a:solidFill>
              </a:rPr>
              <a:pPr>
                <a:buClr>
                  <a:srgbClr val="294E32"/>
                </a:buClr>
                <a:buSzPts val="1600"/>
              </a:pPr>
              <a:t>‹N›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5D7E99-157E-01F6-7715-0243C1EE2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6482" y="5112105"/>
            <a:ext cx="11767294" cy="1966913"/>
          </a:xfrm>
        </p:spPr>
        <p:txBody>
          <a:bodyPr/>
          <a:lstStyle>
            <a:lvl1pPr algn="ctr">
              <a:defRPr sz="5400" b="1" i="0">
                <a:solidFill>
                  <a:schemeClr val="bg1"/>
                </a:solidFill>
                <a:latin typeface="Archivo ExtraBold" pitchFamily="2" charset="77"/>
                <a:cs typeface="Archivo ExtraBold" pitchFamily="2" charset="77"/>
              </a:defRPr>
            </a:lvl1pPr>
            <a:lvl2pPr>
              <a:defRPr sz="5400" b="1" i="0">
                <a:latin typeface="Archivo ExtraBold" pitchFamily="2" charset="77"/>
                <a:cs typeface="Archivo ExtraBold" pitchFamily="2" charset="77"/>
              </a:defRPr>
            </a:lvl2pPr>
            <a:lvl3pPr>
              <a:defRPr sz="5400" b="1" i="0">
                <a:latin typeface="Archivo ExtraBold" pitchFamily="2" charset="77"/>
                <a:cs typeface="Archivo ExtraBold" pitchFamily="2" charset="77"/>
              </a:defRPr>
            </a:lvl3pPr>
            <a:lvl4pPr>
              <a:defRPr sz="5400" b="1" i="0">
                <a:latin typeface="Archivo ExtraBold" pitchFamily="2" charset="77"/>
                <a:cs typeface="Archivo ExtraBold" pitchFamily="2" charset="77"/>
              </a:defRPr>
            </a:lvl4pPr>
            <a:lvl5pPr>
              <a:defRPr sz="5400" b="1" i="0">
                <a:latin typeface="Archivo ExtraBold" pitchFamily="2" charset="77"/>
                <a:cs typeface="Archivo ExtraBold" pitchFamily="2" charset="77"/>
              </a:defRPr>
            </a:lvl5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76FD0C2-0E62-0A89-5939-BB0F8E7ECA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38" y="7905826"/>
            <a:ext cx="916785" cy="10412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A0A92F-0F2A-46DA-8E1F-B6B0DB753D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-68177"/>
            <a:ext cx="17340263" cy="45552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02FD9EA-DBF0-349D-A6F3-7F1B90E246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01" y="726566"/>
            <a:ext cx="3912060" cy="19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7093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66023" y="2794686"/>
            <a:ext cx="9442547" cy="3291748"/>
          </a:xfrm>
          <a:prstGeom prst="rect">
            <a:avLst/>
          </a:prstGeom>
        </p:spPr>
        <p:txBody>
          <a:bodyPr/>
          <a:lstStyle>
            <a:lvl1pPr defTabSz="1733930">
              <a:lnSpc>
                <a:spcPct val="15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1pPr>
            <a:lvl2pPr defTabSz="1733930">
              <a:lnSpc>
                <a:spcPct val="15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2pPr>
            <a:lvl3pPr defTabSz="1733930">
              <a:lnSpc>
                <a:spcPct val="15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3pPr>
            <a:lvl4pPr defTabSz="1733930">
              <a:lnSpc>
                <a:spcPct val="15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4pPr>
            <a:lvl5pPr defTabSz="1733930">
              <a:lnSpc>
                <a:spcPct val="15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5pPr>
          </a:lstStyle>
          <a:p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uno</a:t>
            </a:r>
          </a:p>
          <a:p>
            <a:pPr lvl="1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due</a:t>
            </a:r>
          </a:p>
          <a:p>
            <a:pPr lvl="2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quattro</a:t>
            </a:r>
          </a:p>
          <a:p>
            <a:pPr lvl="4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cinque</a:t>
            </a:r>
          </a:p>
        </p:txBody>
      </p:sp>
      <p:sp>
        <p:nvSpPr>
          <p:cNvPr id="6" name="Titolo Testo">
            <a:extLst>
              <a:ext uri="{FF2B5EF4-FFF2-40B4-BE49-F238E27FC236}">
                <a16:creationId xmlns:a16="http://schemas.microsoft.com/office/drawing/2014/main" id="{889FD1FF-72DA-FB44-BD75-9A9798E000B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6023" y="1369866"/>
            <a:ext cx="9442547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>
                <a:solidFill>
                  <a:srgbClr val="0E2130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it-IT" dirty="0" err="1"/>
              <a:t>title</a:t>
            </a:r>
            <a:endParaRPr dirty="0"/>
          </a:p>
        </p:txBody>
      </p:sp>
      <p:sp>
        <p:nvSpPr>
          <p:cNvPr id="8" name="Sottotitolo Testo">
            <a:extLst>
              <a:ext uri="{FF2B5EF4-FFF2-40B4-BE49-F238E27FC236}">
                <a16:creationId xmlns:a16="http://schemas.microsoft.com/office/drawing/2014/main" id="{CAC00F5C-5EA3-CEAB-23F5-5F14BC66A50A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466023" y="1913090"/>
            <a:ext cx="9442548" cy="566554"/>
          </a:xfrm>
          <a:prstGeom prst="rect">
            <a:avLst/>
          </a:prstGeom>
        </p:spPr>
        <p:txBody>
          <a:bodyPr/>
          <a:lstStyle>
            <a:lvl1pPr algn="l">
              <a:defRPr sz="2800" b="0" i="0">
                <a:solidFill>
                  <a:srgbClr val="88C05C"/>
                </a:solidFill>
                <a:latin typeface="Archivo Ligh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 err="1"/>
              <a:t>Subtitle</a:t>
            </a:r>
            <a:endParaRPr dirty="0"/>
          </a:p>
        </p:txBody>
      </p:sp>
      <p:sp>
        <p:nvSpPr>
          <p:cNvPr id="5" name="Numero diapositiva">
            <a:extLst>
              <a:ext uri="{FF2B5EF4-FFF2-40B4-BE49-F238E27FC236}">
                <a16:creationId xmlns:a16="http://schemas.microsoft.com/office/drawing/2014/main" id="{71E9AE90-E9D7-2F93-6865-9B5944F3FC3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6253310" y="9275781"/>
            <a:ext cx="340050" cy="300936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algn="ctr" defTabSz="415431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294E32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472397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B790244-0B86-04EB-5255-A87E97BA0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11302" y="0"/>
            <a:ext cx="6828961" cy="9753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Google Shape;150;p3">
            <a:extLst>
              <a:ext uri="{FF2B5EF4-FFF2-40B4-BE49-F238E27FC236}">
                <a16:creationId xmlns:a16="http://schemas.microsoft.com/office/drawing/2014/main" id="{C55191AD-1711-8777-D1A6-3755E0110A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053290" y="9244880"/>
            <a:ext cx="797822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b" anchorCtr="0">
            <a:spAutoFit/>
          </a:bodyPr>
          <a:lstStyle/>
          <a:p>
            <a:pPr>
              <a:buClr>
                <a:srgbClr val="294E32"/>
              </a:buClr>
              <a:buSzPts val="1600"/>
            </a:pPr>
            <a:fld id="{00000000-1234-1234-1234-123412341234}" type="slidenum">
              <a:rPr lang="it-IT" smtClean="0">
                <a:solidFill>
                  <a:schemeClr val="bg1"/>
                </a:solidFill>
              </a:rPr>
              <a:pPr>
                <a:buClr>
                  <a:srgbClr val="294E32"/>
                </a:buClr>
                <a:buSzPts val="1600"/>
              </a:pPr>
              <a:t>‹N›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orpo livello uno…">
            <a:extLst>
              <a:ext uri="{FF2B5EF4-FFF2-40B4-BE49-F238E27FC236}">
                <a16:creationId xmlns:a16="http://schemas.microsoft.com/office/drawing/2014/main" id="{5DC4A85A-C53E-9CFD-A875-F1B60A03F1D8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729494" y="3092911"/>
            <a:ext cx="9442547" cy="3291748"/>
          </a:xfrm>
          <a:prstGeom prst="rect">
            <a:avLst/>
          </a:prstGeom>
        </p:spPr>
        <p:txBody>
          <a:bodyPr/>
          <a:lstStyle>
            <a:lvl1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1pPr>
            <a:lvl2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2pPr>
            <a:lvl3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3pPr>
            <a:lvl4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4pPr>
            <a:lvl5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5pPr>
          </a:lstStyle>
          <a:p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uno</a:t>
            </a:r>
          </a:p>
          <a:p>
            <a:pPr lvl="1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due</a:t>
            </a:r>
          </a:p>
          <a:p>
            <a:pPr lvl="2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quattro</a:t>
            </a:r>
          </a:p>
          <a:p>
            <a:pPr lvl="4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cinque</a:t>
            </a:r>
          </a:p>
        </p:txBody>
      </p:sp>
      <p:sp>
        <p:nvSpPr>
          <p:cNvPr id="7" name="Titolo Testo">
            <a:extLst>
              <a:ext uri="{FF2B5EF4-FFF2-40B4-BE49-F238E27FC236}">
                <a16:creationId xmlns:a16="http://schemas.microsoft.com/office/drawing/2014/main" id="{3884AF60-F217-2D86-1759-2B6A12B844F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9494" y="1307873"/>
            <a:ext cx="9442547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>
                <a:solidFill>
                  <a:srgbClr val="0E2130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it-IT" dirty="0" err="1"/>
              <a:t>title</a:t>
            </a:r>
            <a:endParaRPr dirty="0"/>
          </a:p>
        </p:txBody>
      </p:sp>
      <p:sp>
        <p:nvSpPr>
          <p:cNvPr id="9" name="Sottotitolo Testo">
            <a:extLst>
              <a:ext uri="{FF2B5EF4-FFF2-40B4-BE49-F238E27FC236}">
                <a16:creationId xmlns:a16="http://schemas.microsoft.com/office/drawing/2014/main" id="{2EDB08A7-A802-1FDF-8F88-B8879BB04930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729494" y="1851097"/>
            <a:ext cx="9442548" cy="566554"/>
          </a:xfrm>
          <a:prstGeom prst="rect">
            <a:avLst/>
          </a:prstGeom>
        </p:spPr>
        <p:txBody>
          <a:bodyPr/>
          <a:lstStyle>
            <a:lvl1pPr algn="l">
              <a:defRPr sz="2800" b="0" i="0">
                <a:solidFill>
                  <a:srgbClr val="88C05C"/>
                </a:solidFill>
                <a:latin typeface="Archivo Ligh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 err="1"/>
              <a:t>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787124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B790244-0B86-04EB-5255-A87E97BA0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7340263" cy="3801691"/>
          </a:xfrm>
        </p:spPr>
        <p:txBody>
          <a:bodyPr/>
          <a:lstStyle/>
          <a:p>
            <a:endParaRPr lang="it-IT"/>
          </a:p>
        </p:txBody>
      </p:sp>
      <p:sp>
        <p:nvSpPr>
          <p:cNvPr id="2" name="Numero diapositiva">
            <a:extLst>
              <a:ext uri="{FF2B5EF4-FFF2-40B4-BE49-F238E27FC236}">
                <a16:creationId xmlns:a16="http://schemas.microsoft.com/office/drawing/2014/main" id="{F539E24D-DABA-634A-1D5C-A674475EA1C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6253310" y="9275781"/>
            <a:ext cx="340050" cy="300936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algn="ctr" defTabSz="415431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294E32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4" name="Corpo livello uno…">
            <a:extLst>
              <a:ext uri="{FF2B5EF4-FFF2-40B4-BE49-F238E27FC236}">
                <a16:creationId xmlns:a16="http://schemas.microsoft.com/office/drawing/2014/main" id="{4FEFB4FB-74CD-84FD-B9D7-2559D7C42F9A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729494" y="6118615"/>
            <a:ext cx="9442547" cy="2637459"/>
          </a:xfrm>
          <a:prstGeom prst="rect">
            <a:avLst/>
          </a:prstGeom>
        </p:spPr>
        <p:txBody>
          <a:bodyPr/>
          <a:lstStyle>
            <a:lvl1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1pPr>
            <a:lvl2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2pPr>
            <a:lvl3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3pPr>
            <a:lvl4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4pPr>
            <a:lvl5pPr defTabSz="1733930">
              <a:lnSpc>
                <a:spcPct val="90000"/>
              </a:lnSpc>
              <a:spcBef>
                <a:spcPts val="2000"/>
              </a:spcBef>
              <a:defRPr sz="2000" b="0" i="0">
                <a:solidFill>
                  <a:srgbClr val="10394A"/>
                </a:solidFill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Regular"/>
              </a:defRPr>
            </a:lvl5pPr>
          </a:lstStyle>
          <a:p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uno</a:t>
            </a:r>
          </a:p>
          <a:p>
            <a:pPr lvl="1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due</a:t>
            </a:r>
          </a:p>
          <a:p>
            <a:pPr lvl="2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quattro</a:t>
            </a:r>
          </a:p>
          <a:p>
            <a:pPr lvl="4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cinque</a:t>
            </a:r>
          </a:p>
        </p:txBody>
      </p:sp>
      <p:sp>
        <p:nvSpPr>
          <p:cNvPr id="5" name="Titolo Testo">
            <a:extLst>
              <a:ext uri="{FF2B5EF4-FFF2-40B4-BE49-F238E27FC236}">
                <a16:creationId xmlns:a16="http://schemas.microsoft.com/office/drawing/2014/main" id="{439FEDB6-668E-7022-5B39-AC2BC24515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9494" y="4333576"/>
            <a:ext cx="9442547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>
                <a:solidFill>
                  <a:srgbClr val="0E2130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it-IT" dirty="0" err="1"/>
              <a:t>title</a:t>
            </a:r>
            <a:endParaRPr dirty="0"/>
          </a:p>
        </p:txBody>
      </p:sp>
      <p:sp>
        <p:nvSpPr>
          <p:cNvPr id="7" name="Sottotitolo Testo">
            <a:extLst>
              <a:ext uri="{FF2B5EF4-FFF2-40B4-BE49-F238E27FC236}">
                <a16:creationId xmlns:a16="http://schemas.microsoft.com/office/drawing/2014/main" id="{7D7AD24D-B49B-9905-DFE4-925BB81D1B44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729494" y="4876800"/>
            <a:ext cx="9442548" cy="566554"/>
          </a:xfrm>
          <a:prstGeom prst="rect">
            <a:avLst/>
          </a:prstGeom>
        </p:spPr>
        <p:txBody>
          <a:bodyPr/>
          <a:lstStyle>
            <a:lvl1pPr algn="l">
              <a:defRPr sz="2800" b="0" i="0">
                <a:solidFill>
                  <a:srgbClr val="88C05C"/>
                </a:solidFill>
                <a:latin typeface="Archivo Light" pitchFamily="2" charset="77"/>
                <a:ea typeface="Inter Extra Light BETA"/>
                <a:cs typeface="Arial" panose="020B0604020202020204" pitchFamily="34" charset="0"/>
                <a:sym typeface="Inter Extra Light BETA"/>
              </a:defRPr>
            </a:lvl1pPr>
          </a:lstStyle>
          <a:p>
            <a:r>
              <a:rPr lang="it-IT" dirty="0" err="1"/>
              <a:t>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548343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Testo">
            <a:extLst>
              <a:ext uri="{FF2B5EF4-FFF2-40B4-BE49-F238E27FC236}">
                <a16:creationId xmlns:a16="http://schemas.microsoft.com/office/drawing/2014/main" id="{889FD1FF-72DA-FB44-BD75-9A9798E000B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240939" y="470964"/>
            <a:ext cx="9442547" cy="5432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 anchorCtr="0">
            <a:normAutofit/>
          </a:bodyPr>
          <a:lstStyle>
            <a:lvl1pPr>
              <a:defRPr sz="3600">
                <a:solidFill>
                  <a:srgbClr val="0E2130"/>
                </a:solidFill>
              </a:defRPr>
            </a:lvl1pPr>
          </a:lstStyle>
          <a:p>
            <a:r>
              <a:rPr lang="it-IT" dirty="0"/>
              <a:t>Partners</a:t>
            </a:r>
            <a:endParaRPr dirty="0"/>
          </a:p>
        </p:txBody>
      </p:sp>
      <p:sp>
        <p:nvSpPr>
          <p:cNvPr id="5" name="Numero diapositiva">
            <a:extLst>
              <a:ext uri="{FF2B5EF4-FFF2-40B4-BE49-F238E27FC236}">
                <a16:creationId xmlns:a16="http://schemas.microsoft.com/office/drawing/2014/main" id="{71E9AE90-E9D7-2F93-6865-9B5944F3FC3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6253310" y="9275781"/>
            <a:ext cx="340050" cy="300936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algn="ctr" defTabSz="415431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294E32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5DD1C0-18C5-9572-FCD1-99517E9473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3" y="1810074"/>
            <a:ext cx="1528851" cy="10309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B0980B0-29EF-46D4-D450-4D4BE18108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04" y="2007435"/>
            <a:ext cx="1658319" cy="67119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CA28FB7-D993-A44C-E7FA-9A5A139F36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01" y="1926222"/>
            <a:ext cx="1999281" cy="83362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4C28C9B-CB98-71F8-033A-7D98CAC449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38" y="2123731"/>
            <a:ext cx="2328848" cy="40366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CAA6469-0FDA-451F-9486-FDFB4CA50D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087" y="1914907"/>
            <a:ext cx="1945120" cy="83362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9E85033-E593-D6E9-191E-2513537AD36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692" y="1267201"/>
            <a:ext cx="3099212" cy="206614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F4C7137-6B8D-C169-90FA-C0B310213CA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9" y="3822921"/>
            <a:ext cx="1670448" cy="49291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EC5D40C-EA3E-DA63-6664-48B6F2B7DCC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15" y="3426331"/>
            <a:ext cx="1137298" cy="113729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9815CAB-67FB-CEC0-11C3-A5DDAD3F987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99" y="3649899"/>
            <a:ext cx="2320283" cy="54322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05EC508-9892-AF86-A284-95D2F92F6A5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87" y="3598238"/>
            <a:ext cx="2489200" cy="8128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9EF96E3-C2E0-A17A-4C07-D8FC2E9DBE6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163" y="3802262"/>
            <a:ext cx="1862044" cy="26990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7A381D1-12B3-F027-11EF-8DCB8FE850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468" y="3262557"/>
            <a:ext cx="1137298" cy="133468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C303621-81E8-2278-D5F5-BEAE8BA753D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3" y="5031579"/>
            <a:ext cx="1422400" cy="14224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FD4CEDA-8E39-50FC-23F7-237EB15462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64" y="5176230"/>
            <a:ext cx="1371600" cy="102870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6F29A0BD-F133-F340-CE46-906ABD1E6AF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681" y="5438245"/>
            <a:ext cx="2144457" cy="45379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6CEF4E33-E40B-02F7-D97D-2E17001E12F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21" y="4689203"/>
            <a:ext cx="2684532" cy="1925457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46E8848-027A-78E7-4799-D899A0CE73F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056" y="5469241"/>
            <a:ext cx="2318636" cy="468365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4E422FB7-EEEF-F068-B5A7-0474B8AF88C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875" y="5068449"/>
            <a:ext cx="1882485" cy="1042979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D7B32C13-85E4-F6DB-AAAF-4073AC77B28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6" y="7400449"/>
            <a:ext cx="1897553" cy="492919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6E16E5BC-6190-657F-E63A-3FC3B7AF8D0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75" y="7042679"/>
            <a:ext cx="1615974" cy="864704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DD92A8BC-2E69-A5F0-178F-BABB53F2568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01" y="6728012"/>
            <a:ext cx="907636" cy="1158430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F1CD8906-5441-8DF4-A87C-EA5BB167A49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73" y="6499291"/>
            <a:ext cx="1858493" cy="1858493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33E30469-EFAC-0453-2BAC-69A1C7B71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5" t="19854" r="17586" b="15219"/>
          <a:stretch/>
        </p:blipFill>
        <p:spPr>
          <a:xfrm>
            <a:off x="11970163" y="6593610"/>
            <a:ext cx="1730340" cy="1762845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8828F5B4-D312-0B5D-7B33-2DDDAD75C48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468" y="6824554"/>
            <a:ext cx="1050901" cy="1094689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7CF0FDC3-33F9-0BE9-F446-89C31C156FD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06" y="8538246"/>
            <a:ext cx="2667000" cy="368300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472E6408-E43C-D674-5151-F83FB9286370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31" y="8513350"/>
            <a:ext cx="2702673" cy="41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7686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64C87D9-B9EC-BC70-7AFF-D30A3CD0F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 b="20329"/>
          <a:stretch/>
        </p:blipFill>
        <p:spPr>
          <a:xfrm>
            <a:off x="-1" y="0"/>
            <a:ext cx="17340263" cy="9753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F250F07-3C2A-5B8C-1650-E161E0495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57551"/>
            <a:ext cx="17340263" cy="455520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CBDEBC7-67E0-B0DF-61FF-7AFC71AD7D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12" y="726442"/>
            <a:ext cx="3726438" cy="1818857"/>
          </a:xfrm>
          <a:prstGeom prst="rect">
            <a:avLst/>
          </a:prstGeom>
        </p:spPr>
      </p:pic>
      <p:sp>
        <p:nvSpPr>
          <p:cNvPr id="7" name="Google Shape;150;p3">
            <a:extLst>
              <a:ext uri="{FF2B5EF4-FFF2-40B4-BE49-F238E27FC236}">
                <a16:creationId xmlns:a16="http://schemas.microsoft.com/office/drawing/2014/main" id="{4556EE50-2535-154C-E37E-DC61985185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31610" y="9147899"/>
            <a:ext cx="797822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b" anchorCtr="0">
            <a:spAutoFit/>
          </a:bodyPr>
          <a:lstStyle/>
          <a:p>
            <a:pPr>
              <a:buClr>
                <a:srgbClr val="294E32"/>
              </a:buClr>
              <a:buSzPts val="1600"/>
            </a:pPr>
            <a:fld id="{00000000-1234-1234-1234-123412341234}" type="slidenum">
              <a:rPr lang="it-IT" smtClean="0">
                <a:solidFill>
                  <a:schemeClr val="bg1"/>
                </a:solidFill>
              </a:rPr>
              <a:pPr>
                <a:buClr>
                  <a:srgbClr val="294E32"/>
                </a:buClr>
                <a:buSzPts val="1600"/>
              </a:pPr>
              <a:t>‹N›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5D7E99-157E-01F6-7715-0243C1EE2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6480" y="4337453"/>
            <a:ext cx="11767294" cy="1004486"/>
          </a:xfrm>
        </p:spPr>
        <p:txBody>
          <a:bodyPr/>
          <a:lstStyle>
            <a:lvl1pPr algn="ctr">
              <a:defRPr sz="5400" b="1" i="0">
                <a:solidFill>
                  <a:schemeClr val="bg1"/>
                </a:solidFill>
                <a:latin typeface="Archivo ExtraBold" pitchFamily="2" charset="77"/>
                <a:cs typeface="Archivo ExtraBold" pitchFamily="2" charset="77"/>
              </a:defRPr>
            </a:lvl1pPr>
            <a:lvl2pPr>
              <a:defRPr sz="5400" b="1" i="0">
                <a:latin typeface="Archivo ExtraBold" pitchFamily="2" charset="77"/>
                <a:cs typeface="Archivo ExtraBold" pitchFamily="2" charset="77"/>
              </a:defRPr>
            </a:lvl2pPr>
            <a:lvl3pPr>
              <a:defRPr sz="5400" b="1" i="0">
                <a:latin typeface="Archivo ExtraBold" pitchFamily="2" charset="77"/>
                <a:cs typeface="Archivo ExtraBold" pitchFamily="2" charset="77"/>
              </a:defRPr>
            </a:lvl3pPr>
            <a:lvl4pPr>
              <a:defRPr sz="5400" b="1" i="0">
                <a:latin typeface="Archivo ExtraBold" pitchFamily="2" charset="77"/>
                <a:cs typeface="Archivo ExtraBold" pitchFamily="2" charset="77"/>
              </a:defRPr>
            </a:lvl4pPr>
            <a:lvl5pPr>
              <a:defRPr sz="5400" b="1" i="0">
                <a:latin typeface="Archivo ExtraBold" pitchFamily="2" charset="77"/>
                <a:cs typeface="Archivo ExtraBold" pitchFamily="2" charset="77"/>
              </a:defRPr>
            </a:lvl5pPr>
          </a:lstStyle>
          <a:p>
            <a:pPr lvl="0"/>
            <a:r>
              <a:rPr lang="it-IT" dirty="0"/>
              <a:t>Thank </a:t>
            </a:r>
            <a:r>
              <a:rPr lang="it-IT" dirty="0" err="1"/>
              <a:t>you</a:t>
            </a:r>
            <a:endParaRPr lang="it-IT" dirty="0"/>
          </a:p>
        </p:txBody>
      </p:sp>
      <p:sp>
        <p:nvSpPr>
          <p:cNvPr id="2" name="Segnaposto testo 2">
            <a:extLst>
              <a:ext uri="{FF2B5EF4-FFF2-40B4-BE49-F238E27FC236}">
                <a16:creationId xmlns:a16="http://schemas.microsoft.com/office/drawing/2014/main" id="{7995B5B6-63F5-E58F-535A-92837E6CA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6483" y="5375725"/>
            <a:ext cx="11767294" cy="429265"/>
          </a:xfrm>
        </p:spPr>
        <p:txBody>
          <a:bodyPr/>
          <a:lstStyle>
            <a:lvl1pPr algn="ctr">
              <a:defRPr sz="24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  <a:lvl2pPr>
              <a:defRPr sz="5400" b="1" i="0">
                <a:latin typeface="Archivo ExtraBold" pitchFamily="2" charset="77"/>
                <a:cs typeface="Archivo ExtraBold" pitchFamily="2" charset="77"/>
              </a:defRPr>
            </a:lvl2pPr>
            <a:lvl3pPr>
              <a:defRPr sz="5400" b="1" i="0">
                <a:latin typeface="Archivo ExtraBold" pitchFamily="2" charset="77"/>
                <a:cs typeface="Archivo ExtraBold" pitchFamily="2" charset="77"/>
              </a:defRPr>
            </a:lvl3pPr>
            <a:lvl4pPr>
              <a:defRPr sz="5400" b="1" i="0">
                <a:latin typeface="Archivo ExtraBold" pitchFamily="2" charset="77"/>
                <a:cs typeface="Archivo ExtraBold" pitchFamily="2" charset="77"/>
              </a:defRPr>
            </a:lvl4pPr>
            <a:lvl5pPr>
              <a:defRPr sz="5400" b="1" i="0">
                <a:latin typeface="Archivo ExtraBold" pitchFamily="2" charset="77"/>
                <a:cs typeface="Archivo ExtraBold" pitchFamily="2" charset="77"/>
              </a:defRPr>
            </a:lvl5pPr>
          </a:lstStyle>
          <a:p>
            <a:pPr lvl="0"/>
            <a:r>
              <a:rPr lang="it-IT" dirty="0"/>
              <a:t>Speaker name</a:t>
            </a:r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83923B9D-E4FE-A919-E351-8657959F44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6483" y="5943761"/>
            <a:ext cx="11767294" cy="429265"/>
          </a:xfrm>
        </p:spPr>
        <p:txBody>
          <a:bodyPr/>
          <a:lstStyle>
            <a:lvl1pPr algn="ctr">
              <a:defRPr sz="24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  <a:lvl2pPr>
              <a:defRPr sz="5400" b="1" i="0">
                <a:latin typeface="Archivo ExtraBold" pitchFamily="2" charset="77"/>
                <a:cs typeface="Archivo ExtraBold" pitchFamily="2" charset="77"/>
              </a:defRPr>
            </a:lvl2pPr>
            <a:lvl3pPr>
              <a:defRPr sz="5400" b="1" i="0">
                <a:latin typeface="Archivo ExtraBold" pitchFamily="2" charset="77"/>
                <a:cs typeface="Archivo ExtraBold" pitchFamily="2" charset="77"/>
              </a:defRPr>
            </a:lvl3pPr>
            <a:lvl4pPr>
              <a:defRPr sz="5400" b="1" i="0">
                <a:latin typeface="Archivo ExtraBold" pitchFamily="2" charset="77"/>
                <a:cs typeface="Archivo ExtraBold" pitchFamily="2" charset="77"/>
              </a:defRPr>
            </a:lvl4pPr>
            <a:lvl5pPr>
              <a:defRPr sz="5400" b="1" i="0">
                <a:latin typeface="Archivo ExtraBold" pitchFamily="2" charset="77"/>
                <a:cs typeface="Archivo ExtraBold" pitchFamily="2" charset="77"/>
              </a:defRPr>
            </a:lvl5pPr>
          </a:lstStyle>
          <a:p>
            <a:pPr lvl="0"/>
            <a:r>
              <a:rPr lang="it-IT" dirty="0"/>
              <a:t>Company name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4E8ECCA6-98B2-87D7-D821-4DE9F74B5F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86485" y="7224296"/>
            <a:ext cx="11767294" cy="429265"/>
          </a:xfrm>
        </p:spPr>
        <p:txBody>
          <a:bodyPr/>
          <a:lstStyle>
            <a:lvl1pPr algn="ctr">
              <a:defRPr sz="2400" b="0" i="0">
                <a:solidFill>
                  <a:schemeClr val="bg1"/>
                </a:solidFill>
                <a:latin typeface="Archivo Light" pitchFamily="2" charset="77"/>
                <a:cs typeface="Archivo Light" pitchFamily="2" charset="77"/>
              </a:defRPr>
            </a:lvl1pPr>
            <a:lvl2pPr>
              <a:defRPr sz="5400" b="1" i="0">
                <a:latin typeface="Archivo ExtraBold" pitchFamily="2" charset="77"/>
                <a:cs typeface="Archivo ExtraBold" pitchFamily="2" charset="77"/>
              </a:defRPr>
            </a:lvl2pPr>
            <a:lvl3pPr>
              <a:defRPr sz="5400" b="1" i="0">
                <a:latin typeface="Archivo ExtraBold" pitchFamily="2" charset="77"/>
                <a:cs typeface="Archivo ExtraBold" pitchFamily="2" charset="77"/>
              </a:defRPr>
            </a:lvl3pPr>
            <a:lvl4pPr>
              <a:defRPr sz="5400" b="1" i="0">
                <a:latin typeface="Archivo ExtraBold" pitchFamily="2" charset="77"/>
                <a:cs typeface="Archivo ExtraBold" pitchFamily="2" charset="77"/>
              </a:defRPr>
            </a:lvl4pPr>
            <a:lvl5pPr>
              <a:defRPr sz="5400" b="1" i="0">
                <a:latin typeface="Archivo ExtraBold" pitchFamily="2" charset="77"/>
                <a:cs typeface="Archivo ExtraBold" pitchFamily="2" charset="77"/>
              </a:defRPr>
            </a:lvl5pPr>
          </a:lstStyle>
          <a:p>
            <a:pPr lvl="0"/>
            <a:r>
              <a:rPr lang="it-IT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6509601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Testo"/>
          <p:cNvSpPr txBox="1">
            <a:spLocks noGrp="1"/>
          </p:cNvSpPr>
          <p:nvPr>
            <p:ph type="title"/>
          </p:nvPr>
        </p:nvSpPr>
        <p:spPr>
          <a:xfrm>
            <a:off x="536773" y="1444045"/>
            <a:ext cx="13917525" cy="11414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b">
            <a:normAutofit/>
          </a:bodyPr>
          <a:lstStyle/>
          <a:p>
            <a:r>
              <a:rPr dirty="0" err="1"/>
              <a:t>Titolo</a:t>
            </a:r>
            <a:r>
              <a:rPr dirty="0"/>
              <a:t> Testo</a:t>
            </a:r>
          </a:p>
        </p:txBody>
      </p:sp>
      <p:sp>
        <p:nvSpPr>
          <p:cNvPr id="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533107" y="2907878"/>
            <a:ext cx="13917522" cy="28748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>
            <a:noAutofit/>
          </a:bodyPr>
          <a:lstStyle/>
          <a:p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uno</a:t>
            </a:r>
          </a:p>
          <a:p>
            <a:pPr lvl="1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due</a:t>
            </a:r>
          </a:p>
          <a:p>
            <a:pPr lvl="2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quattro</a:t>
            </a:r>
          </a:p>
          <a:p>
            <a:pPr lvl="4"/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livello</a:t>
            </a:r>
            <a:r>
              <a:rPr dirty="0"/>
              <a:t> cinque</a:t>
            </a:r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08DF599B-D710-AC11-3B23-4C4D67945CCB}"/>
              </a:ext>
            </a:extLst>
          </p:cNvPr>
          <p:cNvSpPr txBox="1">
            <a:spLocks/>
          </p:cNvSpPr>
          <p:nvPr userDrawn="1"/>
        </p:nvSpPr>
        <p:spPr>
          <a:xfrm>
            <a:off x="13507054" y="9275782"/>
            <a:ext cx="2235268" cy="241973"/>
          </a:xfrm>
          <a:prstGeom prst="rect">
            <a:avLst/>
          </a:prstGeom>
        </p:spPr>
        <p:txBody>
          <a:bodyPr/>
          <a:lstStyle>
            <a:lvl1pPr marL="0" marR="0" indent="0" algn="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rgbClr val="88C05C"/>
                </a:solidFill>
                <a:uFillTx/>
                <a:latin typeface="Archivo SemiBold" pitchFamily="2" charset="77"/>
                <a:ea typeface="Source Sans Pro Light" panose="020B0403030403020204" pitchFamily="34" charset="0"/>
                <a:cs typeface="Archivo SemiBold" pitchFamily="2" charset="77"/>
                <a:sym typeface="Inter Bold"/>
              </a:defRPr>
            </a:lvl1pPr>
            <a:lvl2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2pPr>
            <a:lvl3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3pPr>
            <a:lvl4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4pPr>
            <a:lvl5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5pPr>
            <a:lvl6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algn="r" hangingPunct="1"/>
            <a:r>
              <a:rPr lang="it-IT" sz="1600" b="0" i="0" dirty="0">
                <a:solidFill>
                  <a:srgbClr val="88C05C"/>
                </a:solidFill>
                <a:latin typeface="Archivo" pitchFamily="2" charset="77"/>
                <a:cs typeface="Archivo" pitchFamily="2" charset="77"/>
              </a:rPr>
              <a:t>Date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F56FCAFF-56F4-1427-D84D-56967167C51F}"/>
              </a:ext>
            </a:extLst>
          </p:cNvPr>
          <p:cNvSpPr txBox="1">
            <a:spLocks/>
          </p:cNvSpPr>
          <p:nvPr userDrawn="1"/>
        </p:nvSpPr>
        <p:spPr>
          <a:xfrm>
            <a:off x="2543338" y="9265301"/>
            <a:ext cx="2475420" cy="311416"/>
          </a:xfrm>
          <a:prstGeom prst="rect">
            <a:avLst/>
          </a:prstGeom>
        </p:spPr>
        <p:txBody>
          <a:bodyPr/>
          <a:lstStyle>
            <a:lvl1pPr marL="0" marR="0" indent="0" algn="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rgbClr val="88C05C"/>
                </a:solidFill>
                <a:uFillTx/>
                <a:latin typeface="Archivo SemiBold" pitchFamily="2" charset="77"/>
                <a:ea typeface="Source Sans Pro Light" panose="020B0403030403020204" pitchFamily="34" charset="0"/>
                <a:cs typeface="Archivo SemiBold" pitchFamily="2" charset="77"/>
                <a:sym typeface="Inter Bold"/>
              </a:defRPr>
            </a:lvl1pPr>
            <a:lvl2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2pPr>
            <a:lvl3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3pPr>
            <a:lvl4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4pPr>
            <a:lvl5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chivo Light" pitchFamily="2" charset="77"/>
                <a:ea typeface="Source Sans Pro Light" panose="020B0403030403020204" pitchFamily="34" charset="0"/>
                <a:cs typeface="Arial" panose="020B0604020202020204" pitchFamily="34" charset="0"/>
                <a:sym typeface="Inter Bold"/>
              </a:defRPr>
            </a:lvl5pPr>
            <a:lvl6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0" algn="l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algn="l" hangingPunct="1"/>
            <a:r>
              <a:rPr lang="it-IT" sz="1600" b="0" i="0" dirty="0">
                <a:solidFill>
                  <a:srgbClr val="0E2130"/>
                </a:solidFill>
                <a:latin typeface="Archivo Thin" pitchFamily="2" charset="77"/>
                <a:cs typeface="Archivo Thin" pitchFamily="2" charset="77"/>
              </a:rPr>
              <a:t>Presentation </a:t>
            </a:r>
            <a:r>
              <a:rPr lang="it-IT" sz="1600" b="0" i="0" dirty="0" err="1">
                <a:solidFill>
                  <a:srgbClr val="0E2130"/>
                </a:solidFill>
                <a:latin typeface="Archivo Thin" pitchFamily="2" charset="77"/>
                <a:cs typeface="Archivo Thin" pitchFamily="2" charset="77"/>
              </a:rPr>
              <a:t>title</a:t>
            </a:r>
            <a:endParaRPr lang="it-IT" sz="1600" b="0" i="0" dirty="0">
              <a:solidFill>
                <a:srgbClr val="0E2130"/>
              </a:solidFill>
              <a:latin typeface="Archivo Thin" pitchFamily="2" charset="77"/>
              <a:cs typeface="Archivo Thin" pitchFamily="2" charset="77"/>
            </a:endParaRPr>
          </a:p>
        </p:txBody>
      </p:sp>
      <p:sp>
        <p:nvSpPr>
          <p:cNvPr id="18" name="Numero diapositiva">
            <a:extLst>
              <a:ext uri="{FF2B5EF4-FFF2-40B4-BE49-F238E27FC236}">
                <a16:creationId xmlns:a16="http://schemas.microsoft.com/office/drawing/2014/main" id="{2BEC8146-DB52-61DC-7156-349EC2244EF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6253310" y="9275781"/>
            <a:ext cx="340050" cy="300936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algn="ctr" defTabSz="415431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294E32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4E009E-D946-4019-2ACB-D1B5F3836AA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33107" y="9313784"/>
            <a:ext cx="1713347" cy="20397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275C4B1-E9FF-F053-2E58-B63DC6EF56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3" y="344431"/>
            <a:ext cx="514350" cy="58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55" r:id="rId3"/>
    <p:sldLayoutId id="2147483670" r:id="rId4"/>
    <p:sldLayoutId id="2147483671" r:id="rId5"/>
    <p:sldLayoutId id="2147483672" r:id="rId6"/>
    <p:sldLayoutId id="2147483669" r:id="rId7"/>
  </p:sldLayoutIdLst>
  <p:transition spd="med"/>
  <p:hf hdr="0" ftr="0" dt="0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64" baseline="0">
          <a:solidFill>
            <a:srgbClr val="0E2130"/>
          </a:solidFill>
          <a:uFillTx/>
          <a:latin typeface="Archivo ExtraBold" pitchFamily="2" charset="77"/>
          <a:ea typeface="+mn-ea"/>
          <a:cs typeface="Arial Black" panose="020B0604020202020204" pitchFamily="34" charset="0"/>
          <a:sym typeface="Inter Bold"/>
        </a:defRPr>
      </a:lvl1pPr>
      <a:lvl2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2pPr>
      <a:lvl3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3pPr>
      <a:lvl4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4pPr>
      <a:lvl5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5pPr>
      <a:lvl6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6pPr>
      <a:lvl7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7pPr>
      <a:lvl8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8pPr>
      <a:lvl9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9pPr>
    </p:titleStyle>
    <p:bodyStyle>
      <a:lvl1pPr marL="0" marR="0" indent="0" algn="l" defTabSz="58702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Archivo SemiBold" pitchFamily="2" charset="77"/>
          <a:ea typeface="Source Sans Pro Light" panose="020B0403030403020204" pitchFamily="34" charset="0"/>
          <a:cs typeface="Archivo SemiBold" pitchFamily="2" charset="77"/>
          <a:sym typeface="Inter Bold"/>
        </a:defRPr>
      </a:lvl1pPr>
      <a:lvl2pPr marL="0" marR="0" indent="0" algn="l" defTabSz="58702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Archivo Light" pitchFamily="2" charset="77"/>
          <a:ea typeface="Source Sans Pro Light" panose="020B0403030403020204" pitchFamily="34" charset="0"/>
          <a:cs typeface="Arial" panose="020B0604020202020204" pitchFamily="34" charset="0"/>
          <a:sym typeface="Inter Bold"/>
        </a:defRPr>
      </a:lvl2pPr>
      <a:lvl3pPr marL="0" marR="0" indent="0" algn="l" defTabSz="58702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Archivo Light" pitchFamily="2" charset="77"/>
          <a:ea typeface="Source Sans Pro Light" panose="020B0403030403020204" pitchFamily="34" charset="0"/>
          <a:cs typeface="Arial" panose="020B0604020202020204" pitchFamily="34" charset="0"/>
          <a:sym typeface="Inter Bold"/>
        </a:defRPr>
      </a:lvl3pPr>
      <a:lvl4pPr marL="0" marR="0" indent="0" algn="l" defTabSz="58702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Archivo Light" pitchFamily="2" charset="77"/>
          <a:ea typeface="Source Sans Pro Light" panose="020B0403030403020204" pitchFamily="34" charset="0"/>
          <a:cs typeface="Arial" panose="020B0604020202020204" pitchFamily="34" charset="0"/>
          <a:sym typeface="Inter Bold"/>
        </a:defRPr>
      </a:lvl4pPr>
      <a:lvl5pPr marL="0" marR="0" indent="0" algn="l" defTabSz="58702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>
              <a:lumMod val="85000"/>
              <a:lumOff val="15000"/>
            </a:schemeClr>
          </a:solidFill>
          <a:uFillTx/>
          <a:latin typeface="Archivo Light" pitchFamily="2" charset="77"/>
          <a:ea typeface="Source Sans Pro Light" panose="020B0403030403020204" pitchFamily="34" charset="0"/>
          <a:cs typeface="Arial" panose="020B0604020202020204" pitchFamily="34" charset="0"/>
          <a:sym typeface="Inter Bold"/>
        </a:defRPr>
      </a:lvl5pPr>
      <a:lvl6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6pPr>
      <a:lvl7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7pPr>
      <a:lvl8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8pPr>
      <a:lvl9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9pPr>
    </p:bodyStyle>
    <p:otherStyle>
      <a:lvl1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1pPr>
      <a:lvl2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2pPr>
      <a:lvl3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3pPr>
      <a:lvl4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4pPr>
      <a:lvl5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5pPr>
      <a:lvl6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6pPr>
      <a:lvl7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7pPr>
      <a:lvl8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8pPr>
      <a:lvl9pPr marL="0" marR="0" indent="0" algn="ctr" defTabSz="4154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r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E5A72B9-A976-7516-7046-46B63A416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Presentation name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7035B1-192C-8DF0-F78D-8BC149EA38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Speaker name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A60835-AEA1-666C-CA08-8F0D2500D3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9577772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B90BC14-EA18-69E0-69D4-23CDA8B25A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294E32"/>
              </a:buClr>
              <a:buSzPts val="1600"/>
            </a:pPr>
            <a:fld id="{00000000-1234-1234-1234-123412341234}" type="slidenum">
              <a:rPr lang="it-IT" smtClean="0">
                <a:solidFill>
                  <a:schemeClr val="bg1"/>
                </a:solidFill>
              </a:rPr>
              <a:pPr>
                <a:buClr>
                  <a:srgbClr val="294E32"/>
                </a:buClr>
                <a:buSzPts val="1600"/>
              </a:pPr>
              <a:t>2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7B3CA4-D818-A2AE-2C2D-BF5ADF8D2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6482" y="4436244"/>
            <a:ext cx="11767294" cy="1966913"/>
          </a:xfrm>
        </p:spPr>
        <p:txBody>
          <a:bodyPr/>
          <a:lstStyle/>
          <a:p>
            <a:r>
              <a:rPr lang="en-GB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422465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8AC7D3E5-8A0A-A7B0-1918-486E11D474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23743"/>
          <a:stretch>
            <a:fillRect/>
          </a:stretch>
        </p:blipFill>
        <p:spPr/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ADF5EDA-BB91-DCAD-677B-8F90D825CE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294E32"/>
              </a:buClr>
              <a:buSzPts val="1600"/>
            </a:pPr>
            <a:fld id="{00000000-1234-1234-1234-123412341234}" type="slidenum">
              <a:rPr lang="it-IT" smtClean="0">
                <a:solidFill>
                  <a:schemeClr val="bg1"/>
                </a:solidFill>
              </a:rPr>
              <a:pPr>
                <a:buClr>
                  <a:srgbClr val="294E32"/>
                </a:buClr>
                <a:buSzPts val="1600"/>
              </a:pPr>
              <a:t>3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22E776-14E1-F89B-F153-D8EA7A95EE1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dirty="0"/>
              <a:t>Text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714AC6E-5EBA-F798-9A6E-29CEA217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A522F1C-1DEF-3197-A101-B5C881420C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215201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56385-4D61-8379-B050-A9609A40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Partners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EFA5491-4A5B-73D3-F5D0-400CCBA80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930417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476A3F07-D046-8719-6059-D9F541DC26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6" b="51542"/>
          <a:stretch/>
        </p:blipFill>
        <p:spPr>
          <a:xfrm>
            <a:off x="0" y="1"/>
            <a:ext cx="17340263" cy="3801691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D8CBA4B-9B3E-C04B-A3C1-34D2CAE3E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A73563-7A59-CDDF-5507-44125D52B81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29494" y="7363333"/>
            <a:ext cx="9442547" cy="1078011"/>
          </a:xfrm>
        </p:spPr>
        <p:txBody>
          <a:bodyPr/>
          <a:lstStyle/>
          <a:p>
            <a:r>
              <a:rPr lang="en-GB" dirty="0"/>
              <a:t>Text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40D6D917-AF45-157F-A879-6430B94E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94" y="5578294"/>
            <a:ext cx="9442547" cy="543224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8F8307C-5DE4-797A-3F8B-EF8BF0E679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494" y="6121518"/>
            <a:ext cx="9442548" cy="566554"/>
          </a:xfrm>
        </p:spPr>
        <p:txBody>
          <a:bodyPr/>
          <a:lstStyle/>
          <a:p>
            <a:r>
              <a:rPr lang="en-GB" dirty="0"/>
              <a:t>Subtitle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99637BA-4EF7-F439-0328-E1F929027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4" y="4352200"/>
            <a:ext cx="594809" cy="6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17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E724628-C727-1386-2080-0369575D92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294E32"/>
              </a:buClr>
              <a:buSzPts val="1600"/>
            </a:pPr>
            <a:fld id="{00000000-1234-1234-1234-123412341234}" type="slidenum">
              <a:rPr lang="it-IT" smtClean="0">
                <a:solidFill>
                  <a:schemeClr val="bg1"/>
                </a:solidFill>
              </a:rPr>
              <a:pPr>
                <a:buClr>
                  <a:srgbClr val="294E32"/>
                </a:buClr>
                <a:buSzPts val="1600"/>
              </a:pPr>
              <a:t>6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5CFE64-9502-06DA-36A6-F84C9F0F75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6480" y="3767329"/>
            <a:ext cx="11767294" cy="1004486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7126FB-EF6D-7C12-1B24-4F888CBC8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6483" y="4910586"/>
            <a:ext cx="11767294" cy="429265"/>
          </a:xfrm>
        </p:spPr>
        <p:txBody>
          <a:bodyPr/>
          <a:lstStyle/>
          <a:p>
            <a:r>
              <a:rPr lang="en-GB" dirty="0"/>
              <a:t>Speaker name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3BCA4D8-6C21-563B-B846-F3160B825D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86483" y="5478622"/>
            <a:ext cx="11767294" cy="429265"/>
          </a:xfrm>
        </p:spPr>
        <p:txBody>
          <a:bodyPr/>
          <a:lstStyle/>
          <a:p>
            <a:r>
              <a:rPr lang="en-GB" dirty="0"/>
              <a:t>Company name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3A4303A-69A5-3649-1025-4FA981781E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86485" y="8178453"/>
            <a:ext cx="11767294" cy="429265"/>
          </a:xfrm>
        </p:spPr>
        <p:txBody>
          <a:bodyPr/>
          <a:lstStyle/>
          <a:p>
            <a:r>
              <a:rPr lang="en-GB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183940708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nter Regular"/>
            <a:ea typeface="Inter Regular"/>
            <a:cs typeface="Inter Regular"/>
            <a:sym typeface="Inter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Inter Bold"/>
        <a:ea typeface="Inter Bold"/>
        <a:cs typeface="Inter Bold"/>
      </a:majorFont>
      <a:minorFont>
        <a:latin typeface="Inter Bold"/>
        <a:ea typeface="Inter Bold"/>
        <a:cs typeface="Inter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nter Regular"/>
            <a:ea typeface="Inter Regular"/>
            <a:cs typeface="Inter Regular"/>
            <a:sym typeface="Inter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30</Words>
  <Application>Microsoft Macintosh PowerPoint</Application>
  <PresentationFormat>Personalizzato</PresentationFormat>
  <Paragraphs>20</Paragraphs>
  <Slides>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5" baseType="lpstr">
      <vt:lpstr>Archivo</vt:lpstr>
      <vt:lpstr>Archivo ExtraBold</vt:lpstr>
      <vt:lpstr>Archivo Light</vt:lpstr>
      <vt:lpstr>Archivo SemiBold</vt:lpstr>
      <vt:lpstr>Archivo Thin</vt:lpstr>
      <vt:lpstr>Arial</vt:lpstr>
      <vt:lpstr>Helvetica Neue</vt:lpstr>
      <vt:lpstr>Inter Regular</vt:lpstr>
      <vt:lpstr>21_BasicWhite</vt:lpstr>
      <vt:lpstr>Presentazione standard di PowerPoint</vt:lpstr>
      <vt:lpstr>Presentazione standard di PowerPoint</vt:lpstr>
      <vt:lpstr>Slide title</vt:lpstr>
      <vt:lpstr>Partners</vt:lpstr>
      <vt:lpstr>Slide title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Esempio di titolo</dc:title>
  <cp:lastModifiedBy>Microsoft Office User</cp:lastModifiedBy>
  <cp:revision>95</cp:revision>
  <dcterms:modified xsi:type="dcterms:W3CDTF">2023-01-23T13:56:04Z</dcterms:modified>
</cp:coreProperties>
</file>